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3"/>
  </p:sldMasterIdLst>
  <p:notesMasterIdLst>
    <p:notesMasterId r:id="rId5"/>
  </p:notesMasterIdLst>
  <p:sldIdLst>
    <p:sldId id="264" r:id="rId4"/>
    <p:sldId id="266" r:id="rId6"/>
    <p:sldId id="258" r:id="rId7"/>
    <p:sldId id="259" r:id="rId8"/>
    <p:sldId id="260" r:id="rId9"/>
    <p:sldId id="261" r:id="rId10"/>
    <p:sldId id="262" r:id="rId11"/>
  </p:sldIdLst>
  <p:sldSz cx="9144000" cy="5143500"/>
  <p:notesSz cx="6858000" cy="9144000"/>
  <p:embeddedFontLst>
    <p:embeddedFont>
      <p:font typeface="Public Sans"/>
      <p:regular r:id="rId15"/>
    </p:embeddedFont>
    <p:embeddedFont>
      <p:font typeface="Calibri" panose="020F0502020204030204"/>
      <p:regular r:id="rId16"/>
    </p:embeddedFont>
    <p:embeddedFont>
      <p:font typeface="EB Garamond"/>
      <p:regular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  <p:embeddedFont>
      <p:font typeface="EB Garamond ExtraBold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g1f5dca458e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4" name="Google Shape;1874;p2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0" name="Google Shape;1880;p2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/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/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/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/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/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/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/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/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/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/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/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/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/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/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/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/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/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/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/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/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/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/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/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/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/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/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/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/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/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/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/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/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/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/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/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/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/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/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/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/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/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/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/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/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/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/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/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/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/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/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/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/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/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/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/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/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/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/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/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/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/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/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/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/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/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/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/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/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/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/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/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/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9" Type="http://schemas.openxmlformats.org/officeDocument/2006/relationships/theme" Target="../theme/theme1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en-GB" sz="20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8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6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  <a:endParaRPr lang="en-US" sz="1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51543" y="1686377"/>
          <a:ext cx="5022387" cy="26206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/>
                <a:gridCol w="1856282"/>
                <a:gridCol w="1824346"/>
                <a:gridCol w="687070"/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 smtClean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@Ajay0678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Irudhayaajay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@KuralSNT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Kuralarasan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@ajayb141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@cleverGokul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Gokul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/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/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/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/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/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/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/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/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/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7" name="Google Shape;1877;p212"/>
          <p:cNvSpPr txBox="1"/>
          <p:nvPr>
            <p:ph type="body" idx="2"/>
          </p:nvPr>
        </p:nvSpPr>
        <p:spPr>
          <a:xfrm>
            <a:off x="3634740" y="2237105"/>
            <a:ext cx="36855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https://github.com/KuralSNT/NM-AIT-GROUP12</a:t>
            </a:r>
            <a:endParaRPr lang="en-US" sz="1200" b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2060</Words>
  <Application>WPS Presentation</Application>
  <PresentationFormat/>
  <Paragraphs>109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1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Montserrat ExtraBold</vt:lpstr>
      <vt:lpstr>EB Garamond ExtraBold</vt:lpstr>
      <vt:lpstr>EB Garamond SemiBold</vt:lpstr>
      <vt:lpstr>Microsoft YaHei</vt:lpstr>
      <vt:lpstr>Arial Unicode MS</vt:lpstr>
      <vt:lpstr>Poppins SemiBold</vt:lpstr>
      <vt:lpstr>Poppins Black</vt:lpstr>
      <vt:lpstr>Poppins</vt:lpstr>
      <vt:lpstr>Bebas Neue</vt:lpstr>
      <vt:lpstr>Times New Roman</vt:lpstr>
      <vt:lpstr>Poppins</vt:lpstr>
      <vt:lpstr>Wingdings</vt:lpstr>
      <vt:lpstr>Simple Light</vt:lpstr>
      <vt:lpstr>Tips to Prepare for an Exam by Slidesgo</vt:lpstr>
      <vt:lpstr>“News Media Application ”  Task - 2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kural</cp:lastModifiedBy>
  <cp:revision>1</cp:revision>
  <dcterms:created xsi:type="dcterms:W3CDTF">2023-10-30T08:41:43Z</dcterms:created>
  <dcterms:modified xsi:type="dcterms:W3CDTF">2023-10-30T08:41:44Z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807553848E414A6E8D5F640499D9B046_13</vt:lpwstr>
  </property>
  <property fmtid="{D5CDD505-2E9C-101B-9397-08002B2CF9AE}" pid="6" name="KSOProductBuildVer">
    <vt:lpwstr>1033-12.2.0.13266</vt:lpwstr>
  </property>
</Properties>
</file>